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7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3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E69F-BA53-44A6-B02C-9AE0BF279887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776F-E495-4938-AA3F-3D69FA94E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568" y="337736"/>
            <a:ext cx="4320480" cy="6192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</a:t>
            </a:r>
            <a:r>
              <a:rPr lang="ru-RU" i="1" dirty="0">
                <a:solidFill>
                  <a:schemeClr val="bg1"/>
                </a:solidFill>
              </a:rPr>
              <a:t>связи распада СССР и сложившихся обстоятельств, Людмила Александровна была вынуждена в 1993 году переехать в Россию в село Екатериновку Орловской области </a:t>
            </a:r>
            <a:r>
              <a:rPr lang="ru-RU" i="1" dirty="0" err="1">
                <a:solidFill>
                  <a:schemeClr val="bg1"/>
                </a:solidFill>
              </a:rPr>
              <a:t>Ливенского</a:t>
            </a:r>
            <a:r>
              <a:rPr lang="ru-RU" i="1" dirty="0">
                <a:solidFill>
                  <a:schemeClr val="bg1"/>
                </a:solidFill>
              </a:rPr>
              <a:t> района. Была принята в </a:t>
            </a:r>
            <a:r>
              <a:rPr lang="ru-RU" i="1" dirty="0" err="1">
                <a:solidFill>
                  <a:schemeClr val="bg1"/>
                </a:solidFill>
              </a:rPr>
              <a:t>Екатериновскую</a:t>
            </a:r>
            <a:r>
              <a:rPr lang="ru-RU" i="1" dirty="0">
                <a:solidFill>
                  <a:schemeClr val="bg1"/>
                </a:solidFill>
              </a:rPr>
              <a:t> школу на должность учителя истории, занималась классным руководством в 4 классе. В 1996 году была освобождена от занимаемой должности по собственному желанию и до сегодняшнего дня находится на пенсии.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456384" cy="54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42957" y="2967335"/>
            <a:ext cx="565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Семейный альбом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52" y="6112"/>
            <a:ext cx="2156088" cy="3254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89" y="6112"/>
            <a:ext cx="2416491" cy="3668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36" y="-1136"/>
            <a:ext cx="2575498" cy="3728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3" y="-1136"/>
            <a:ext cx="2287568" cy="3646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815"/>
            <a:ext cx="5868144" cy="4013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21" y="2894836"/>
            <a:ext cx="3289918" cy="40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0"/>
            <a:ext cx="91766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29" y="2204864"/>
            <a:ext cx="4348120" cy="279432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Деркач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Людмила Александровна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10" y="76200"/>
            <a:ext cx="479588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684" y="76200"/>
            <a:ext cx="59144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История одного учителя.</a:t>
            </a:r>
            <a:endParaRPr lang="ru-RU" sz="3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73740"/>
            <a:ext cx="8733656" cy="24071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 err="1">
                <a:solidFill>
                  <a:schemeClr val="bg1"/>
                </a:solidFill>
              </a:rPr>
              <a:t>Деркач</a:t>
            </a:r>
            <a:r>
              <a:rPr lang="ru-RU" i="1" dirty="0">
                <a:solidFill>
                  <a:schemeClr val="bg1"/>
                </a:solidFill>
              </a:rPr>
              <a:t> Людмила Александровна родилась 26 февраля 1937 года в Казахстане в городе Семипалатинск. Закончив 10 классов, перед ней стоял выбор профессии: Людмила Александровна хотела стать или связистом, или учителем начальных классов. В связи сложившихся обстоятельств она переехала в Новосибирск и с 1954 по 1961 год проработала на должности телефонистки. В 1961 Людмила Александровна работала на заводе контролером 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343904"/>
            <a:ext cx="6408712" cy="40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"/>
            <a:ext cx="9144000" cy="686816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244827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Получить профессию связиста ей так и не удалось, но зато в 1962 году Людмила Александровна приступила к осуществлению второй мечты – стать учителем- и отправилась на курсы учителей начальных классов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6672"/>
            <a:ext cx="365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8" y="2433166"/>
            <a:ext cx="6036003" cy="375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9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4643" y="332656"/>
            <a:ext cx="8494713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Уж</a:t>
            </a:r>
            <a:r>
              <a:rPr lang="ru-RU" i="1" dirty="0" smtClean="0">
                <a:solidFill>
                  <a:schemeClr val="bg1"/>
                </a:solidFill>
              </a:rPr>
              <a:t>е </a:t>
            </a:r>
            <a:r>
              <a:rPr lang="ru-RU" i="1" dirty="0">
                <a:solidFill>
                  <a:schemeClr val="bg1"/>
                </a:solidFill>
              </a:rPr>
              <a:t>через год, из-за нехватки учителей, ее направили в Ермаковскую 8-ми летнюю школу Новосибирской области на должность учителя начальных классов. В 1964 году, выйдя замуж, Людмила Александровна уволилась по собственному желанию и переехала с мужем в Узбекистан. Без работы долго сидеть не пришлось: в этом же году была принята на должность учителя русского языка и литературы в районную школу №33 при Андижанской области Ленинского района.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7" y="2564904"/>
            <a:ext cx="6281646" cy="3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bg1"/>
                </a:solidFill>
              </a:rPr>
              <a:t>В 1967 году она поступила в Андижанский государственный педагогический институт и окончила полный курс педагогического факультета начального образования в 1972 году</a:t>
            </a:r>
            <a:r>
              <a:rPr lang="ru-RU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8956"/>
            <a:ext cx="2843401" cy="4059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98" y="2588676"/>
            <a:ext cx="536274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7220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</a:rPr>
              <a:t>Вскоре была принята на работу в школу №9 имени Ю. Гагарина  города Ленинска Андижанской области. Там она проработала и воспитателем группы продленного дня, и в подготовительных классах.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1"/>
            <a:ext cx="7920880" cy="4430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0" y="1668200"/>
            <a:ext cx="7452320" cy="46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</a:rPr>
              <a:t>В 1977 переведена в школу №3, где проработала до 1992 года в должности учителя начальных классов.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536053" cy="4724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73054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Подгодовительный</a:t>
            </a:r>
            <a:r>
              <a:rPr lang="ru-RU" sz="2400" b="1" dirty="0" smtClean="0">
                <a:solidFill>
                  <a:schemeClr val="bg1"/>
                </a:solidFill>
              </a:rPr>
              <a:t> класс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646553" cy="42484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4055057" cy="5805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1584"/>
            <a:ext cx="7033332" cy="5733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94" y="692696"/>
            <a:ext cx="6776592" cy="5085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2" y="1120944"/>
            <a:ext cx="6311616" cy="44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decel="1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316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Деркач Людмила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Кристина</cp:lastModifiedBy>
  <cp:revision>7</cp:revision>
  <dcterms:created xsi:type="dcterms:W3CDTF">2015-01-15T16:22:07Z</dcterms:created>
  <dcterms:modified xsi:type="dcterms:W3CDTF">2015-01-15T17:46:49Z</dcterms:modified>
</cp:coreProperties>
</file>